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57" r:id="rId4"/>
    <p:sldId id="278" r:id="rId5"/>
    <p:sldId id="27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36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09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achterkant voorspellen wat voor soort boek ‘Er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misschien eens’ is en wat het schrijfdoel van de auteur is.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verhalen beoordelen op waarheidsgetrouwheid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onderbouwde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argumenten.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‘boekdrukkunst’ is.</a:t>
            </a:r>
          </a:p>
        </p:txBody>
      </p:sp>
      <p:pic>
        <p:nvPicPr>
          <p:cNvPr id="12" name="Picture 11" descr="Er was misschien eens, Kamiel de Bruyne | 9789463832243 |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06" y="3221832"/>
            <a:ext cx="1929294" cy="2276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805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777875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43 t/m 57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LET OP! Sla de bladzijde steeds pas om 	als iedereen het verhaal gelezen heeft 	en jullie een voorspelling gedaan 	hebben.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103812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158" y="3653101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105" y="516993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105" y="148712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105515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646" y="3769255"/>
            <a:ext cx="3170707" cy="207410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57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Tekstverband ‘conclusie’ 	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1490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37486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08" y="376925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r was misschien eens, Kamiel de Bruyne | 9789463832243 |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031" y="1990726"/>
            <a:ext cx="1929294" cy="2276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blz. 61 t/m 75)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169990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verhalen die (t/m blz. 75) </a:t>
            </a:r>
            <a:r>
              <a:rPr lang="nl-NL" sz="2000" u="sng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waar zijn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nog een doorlezen.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Bespreken welke zinnen in deze verhalen je als 	lezer aan het twijfelen brengen.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3271968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180405" y="2801018"/>
            <a:ext cx="3878834" cy="31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675" y="3175240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geloofwaardige fabel schrijven.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r was misschien eens, Kamiel de Bruyne | 9789463832243 | Boeken | bo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81" y="1990726"/>
            <a:ext cx="1929294" cy="2276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079489"/>
            <a:ext cx="9748899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(Voor)lezen en voorspellen	blz. 77 t/m 91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Teamopdrachten afmaken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	Geloofwaardige fabel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Tekening bij de fabel 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Overleg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de fabel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5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		Presentatie van de geloofwaardige fabel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Evalueren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93570" y="61554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353820" y="3838120"/>
            <a:ext cx="2789347" cy="223505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3" y="222832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2" y="411566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4" y="528184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072" y="2853793"/>
            <a:ext cx="5372878" cy="33301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3" y="1449388"/>
            <a:ext cx="477349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het (gras)matje geroepen worden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ergens naar kunnen fluiten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kat uit de boom kijken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785339" y="1448045"/>
            <a:ext cx="547760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teamwoordenboek uit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6015" y="2840014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357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	Maatjeswerk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75054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t/m 23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LET OP!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Sla de bladzijde steeds pas om 	als iedereen het verhaal gelezen heeft 	en jullie een voorspelling gedaan 	hebben.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749" y="1111596"/>
            <a:ext cx="2748042" cy="2448444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086965"/>
            <a:ext cx="498306" cy="473075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5131513" y="439832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526037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213966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150" y="4102395"/>
            <a:ext cx="2305849" cy="150836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13966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(Tekstverband ‘verklaring’ 	bespreken)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9037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7673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verhalen beoordelen op waarheidsgetrouwheid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onderbouwde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argumenten.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de bedoeling van de schrijver is met de zin: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keizer had schijt aan bescheidenheid, hij wilde zijn vijanden met dit toilet een poepje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laten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ruiken.’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oorzaak benoemen van hoe John King aan zijn eind kwam.</a:t>
            </a:r>
          </a:p>
        </p:txBody>
      </p:sp>
      <p:pic>
        <p:nvPicPr>
          <p:cNvPr id="12" name="Picture 11" descr="Er was misschien eens, Kamiel de Bruyne | 9789463832243 |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381" y="3529608"/>
            <a:ext cx="1929294" cy="2276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31857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11570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25 t/m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LET OP! Sla de bladzijde steeds pas om 	als iedereen het verhaal gelezen heeft 	en jullie een voorspelling gedaan 	hebben.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955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7043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399" y="3588982"/>
            <a:ext cx="3246853" cy="212391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Tekstverband ‘oorzaak-gevolg’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9871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61" y="37521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Er was misschien eens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de verhalen beoordelen op waarheidsgetrouwheid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onderbouwde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argumenten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de schrijver bedoelt met ‘Brieven rondbrengen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 van de poes, maar van de postbode.’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beschrijven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de conclusie is over of je een kat als postbode kunt inzetten. </a:t>
            </a:r>
          </a:p>
        </p:txBody>
      </p:sp>
      <p:pic>
        <p:nvPicPr>
          <p:cNvPr id="12" name="Picture 11" descr="Er was misschien eens, Kamiel de Bruyne | 9789463832243 | Boeken |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706" y="3221832"/>
            <a:ext cx="1929294" cy="2276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3821</TotalTime>
  <Words>1326</Words>
  <Application>Microsoft Office PowerPoint</Application>
  <PresentationFormat>Widescreen</PresentationFormat>
  <Paragraphs>289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301</cp:revision>
  <dcterms:created xsi:type="dcterms:W3CDTF">2017-07-26T14:05:48Z</dcterms:created>
  <dcterms:modified xsi:type="dcterms:W3CDTF">2022-09-11T10:58:57Z</dcterms:modified>
</cp:coreProperties>
</file>